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ial Nova" charset="1" panose="020B0504020202020204"/>
      <p:regular r:id="rId10"/>
    </p:embeddedFont>
    <p:embeddedFont>
      <p:font typeface="Arial Nova Bold" charset="1" panose="020B0804020202020204"/>
      <p:regular r:id="rId11"/>
    </p:embeddedFont>
    <p:embeddedFont>
      <p:font typeface="Arial Nova Italics" charset="1" panose="020B0504020202090204"/>
      <p:regular r:id="rId12"/>
    </p:embeddedFont>
    <p:embeddedFont>
      <p:font typeface="Arial Nova Bold Italics" charset="1" panose="020B0804020202090204"/>
      <p:regular r:id="rId13"/>
    </p:embeddedFont>
    <p:embeddedFont>
      <p:font typeface="Arial Nova Light" charset="1" panose="020B0304020202020204"/>
      <p:regular r:id="rId14"/>
    </p:embeddedFont>
    <p:embeddedFont>
      <p:font typeface="Arial Nova Light Italics" charset="1" panose="020B0304020202090204"/>
      <p:regular r:id="rId15"/>
    </p:embeddedFont>
    <p:embeddedFont>
      <p:font typeface="Canva Sans" charset="1" panose="020B0503030501040103"/>
      <p:regular r:id="rId16"/>
    </p:embeddedFont>
    <p:embeddedFont>
      <p:font typeface="Canva Sans Bold" charset="1" panose="020B0803030501040103"/>
      <p:regular r:id="rId17"/>
    </p:embeddedFont>
    <p:embeddedFont>
      <p:font typeface="Canva Sans Italics" charset="1" panose="020B0503030501040103"/>
      <p:regular r:id="rId18"/>
    </p:embeddedFont>
    <p:embeddedFont>
      <p:font typeface="Canva Sans Bold Italics" charset="1" panose="020B0803030501040103"/>
      <p:regular r:id="rId19"/>
    </p:embeddedFont>
    <p:embeddedFont>
      <p:font typeface="Canva Sans Medium" charset="1" panose="020B0603030501040103"/>
      <p:regular r:id="rId20"/>
    </p:embeddedFont>
    <p:embeddedFont>
      <p:font typeface="Canva Sans Medium Italics" charset="1" panose="020B0603030501040103"/>
      <p:regular r:id="rId21"/>
    </p:embeddedFont>
    <p:embeddedFont>
      <p:font typeface="Sukar" charset="1" panose="02000500000000000000"/>
      <p:regular r:id="rId22"/>
    </p:embeddedFont>
    <p:embeddedFont>
      <p:font typeface="Sukar Bold" charset="1" panose="02000500000000000000"/>
      <p:regular r:id="rId23"/>
    </p:embeddedFont>
    <p:embeddedFont>
      <p:font typeface="Sukar Heavy" charset="1" panose="020005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36" Target="slides/slide12.xml" Type="http://schemas.openxmlformats.org/officeDocument/2006/relationships/slide"/><Relationship Id="rId37" Target="slides/slide13.xml" Type="http://schemas.openxmlformats.org/officeDocument/2006/relationships/slide"/><Relationship Id="rId38" Target="slides/slide14.xml" Type="http://schemas.openxmlformats.org/officeDocument/2006/relationships/slide"/><Relationship Id="rId39" Target="slides/slide15.xml" Type="http://schemas.openxmlformats.org/officeDocument/2006/relationships/slide"/><Relationship Id="rId4" Target="theme/theme1.xml" Type="http://schemas.openxmlformats.org/officeDocument/2006/relationships/theme"/><Relationship Id="rId40" Target="slides/slide16.xml" Type="http://schemas.openxmlformats.org/officeDocument/2006/relationships/slide"/><Relationship Id="rId41" Target="slides/slide17.xml" Type="http://schemas.openxmlformats.org/officeDocument/2006/relationships/slide"/><Relationship Id="rId42" Target="slides/slide18.xml" Type="http://schemas.openxmlformats.org/officeDocument/2006/relationships/slide"/><Relationship Id="rId43" Target="slides/slide19.xml" Type="http://schemas.openxmlformats.org/officeDocument/2006/relationships/slide"/><Relationship Id="rId44" Target="slides/slide20.xml" Type="http://schemas.openxmlformats.org/officeDocument/2006/relationships/slide"/><Relationship Id="rId45" Target="slides/slide21.xml" Type="http://schemas.openxmlformats.org/officeDocument/2006/relationships/slide"/><Relationship Id="rId46" Target="slides/slide22.xml" Type="http://schemas.openxmlformats.org/officeDocument/2006/relationships/slide"/><Relationship Id="rId47" Target="slides/slide23.xml" Type="http://schemas.openxmlformats.org/officeDocument/2006/relationships/slide"/><Relationship Id="rId48" Target="slides/slide24.xml" Type="http://schemas.openxmlformats.org/officeDocument/2006/relationships/slide"/><Relationship Id="rId49" Target="slides/slide25.xml" Type="http://schemas.openxmlformats.org/officeDocument/2006/relationships/slide"/><Relationship Id="rId5" Target="tableStyles.xml" Type="http://schemas.openxmlformats.org/officeDocument/2006/relationships/tableStyles"/><Relationship Id="rId50" Target="slides/slide26.xml" Type="http://schemas.openxmlformats.org/officeDocument/2006/relationships/slide"/><Relationship Id="rId51" Target="slides/slide27.xml" Type="http://schemas.openxmlformats.org/officeDocument/2006/relationships/slide"/><Relationship Id="rId52" Target="slides/slide2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583" t="-41957" r="0" b="-1799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77440" y="5553552"/>
            <a:ext cx="13533120" cy="1186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8500">
                <a:solidFill>
                  <a:srgbClr val="000000"/>
                </a:solidFill>
                <a:latin typeface="Arial Nova"/>
              </a:rPr>
              <a:t>Saluting our Sisters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1930" y="3882390"/>
            <a:ext cx="13964140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9000">
                <a:solidFill>
                  <a:srgbClr val="000000"/>
                </a:solidFill>
                <a:latin typeface="Arial Nova Bold"/>
              </a:rPr>
              <a:t>Black History Month 2023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3098" y="677224"/>
            <a:ext cx="10602181" cy="769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40"/>
              </a:lnSpc>
            </a:pPr>
            <a:r>
              <a:rPr lang="en-US" sz="5500">
                <a:solidFill>
                  <a:srgbClr val="FFFFFF"/>
                </a:solidFill>
                <a:latin typeface="Arial Nova Bold"/>
              </a:rPr>
              <a:t>Eastside Community Heritage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47792" y="8175998"/>
            <a:ext cx="3749169" cy="1743751"/>
            <a:chOff x="0" y="0"/>
            <a:chExt cx="4998892" cy="2325002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4998892" cy="2325002"/>
              <a:chOff x="0" y="0"/>
              <a:chExt cx="949024" cy="441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949024" cy="441394"/>
              </a:xfrm>
              <a:custGeom>
                <a:avLst/>
                <a:gdLst/>
                <a:ahLst/>
                <a:cxnLst/>
                <a:rect r="r" b="b" t="t" l="l"/>
                <a:pathLst>
                  <a:path h="441394" w="949024">
                    <a:moveTo>
                      <a:pt x="0" y="0"/>
                    </a:moveTo>
                    <a:lnTo>
                      <a:pt x="949024" y="0"/>
                    </a:lnTo>
                    <a:lnTo>
                      <a:pt x="949024" y="441394"/>
                    </a:lnTo>
                    <a:lnTo>
                      <a:pt x="0" y="4413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353590" y="286057"/>
              <a:ext cx="4210689" cy="1665184"/>
            </a:xfrm>
            <a:custGeom>
              <a:avLst/>
              <a:gdLst/>
              <a:ahLst/>
              <a:cxnLst/>
              <a:rect r="r" b="b" t="t" l="l"/>
              <a:pathLst>
                <a:path h="1665184" w="4210689">
                  <a:moveTo>
                    <a:pt x="0" y="0"/>
                  </a:moveTo>
                  <a:lnTo>
                    <a:pt x="4210689" y="0"/>
                  </a:lnTo>
                  <a:lnTo>
                    <a:pt x="4210689" y="1665185"/>
                  </a:lnTo>
                  <a:lnTo>
                    <a:pt x="0" y="166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14733" y="1871701"/>
            <a:ext cx="5658533" cy="8227876"/>
            <a:chOff x="0" y="0"/>
            <a:chExt cx="7544711" cy="109705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4711" cy="10970501"/>
            </a:xfrm>
            <a:custGeom>
              <a:avLst/>
              <a:gdLst/>
              <a:ahLst/>
              <a:cxnLst/>
              <a:rect r="r" b="b" t="t" l="l"/>
              <a:pathLst>
                <a:path h="10970501" w="7544711">
                  <a:moveTo>
                    <a:pt x="0" y="0"/>
                  </a:moveTo>
                  <a:lnTo>
                    <a:pt x="7544711" y="0"/>
                  </a:lnTo>
                  <a:lnTo>
                    <a:pt x="7544711" y="10970501"/>
                  </a:lnTo>
                  <a:lnTo>
                    <a:pt x="0" y="10970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-5324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711808" y="9532669"/>
              <a:ext cx="2832903" cy="1120317"/>
            </a:xfrm>
            <a:custGeom>
              <a:avLst/>
              <a:gdLst/>
              <a:ahLst/>
              <a:cxnLst/>
              <a:rect r="r" b="b" t="t" l="l"/>
              <a:pathLst>
                <a:path h="1120317" w="2832903">
                  <a:moveTo>
                    <a:pt x="0" y="0"/>
                  </a:moveTo>
                  <a:lnTo>
                    <a:pt x="2832903" y="0"/>
                  </a:lnTo>
                  <a:lnTo>
                    <a:pt x="2832903" y="1120317"/>
                  </a:lnTo>
                  <a:lnTo>
                    <a:pt x="0" y="1120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Gloria and her daughter Pamela in dresses made by herself for a friend's wedding in 1972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84926" y="1872724"/>
            <a:ext cx="7918148" cy="8212626"/>
            <a:chOff x="0" y="0"/>
            <a:chExt cx="10557531" cy="109501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57531" cy="10950167"/>
            </a:xfrm>
            <a:custGeom>
              <a:avLst/>
              <a:gdLst/>
              <a:ahLst/>
              <a:cxnLst/>
              <a:rect r="r" b="b" t="t" l="l"/>
              <a:pathLst>
                <a:path h="10950167" w="10557531">
                  <a:moveTo>
                    <a:pt x="0" y="0"/>
                  </a:moveTo>
                  <a:lnTo>
                    <a:pt x="10557531" y="0"/>
                  </a:lnTo>
                  <a:lnTo>
                    <a:pt x="10557531" y="10950167"/>
                  </a:lnTo>
                  <a:lnTo>
                    <a:pt x="0" y="10950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54384" y="9550745"/>
              <a:ext cx="2852671" cy="1128134"/>
            </a:xfrm>
            <a:custGeom>
              <a:avLst/>
              <a:gdLst/>
              <a:ahLst/>
              <a:cxnLst/>
              <a:rect r="r" b="b" t="t" l="l"/>
              <a:pathLst>
                <a:path h="1128134" w="2852671">
                  <a:moveTo>
                    <a:pt x="0" y="0"/>
                  </a:moveTo>
                  <a:lnTo>
                    <a:pt x="2852670" y="0"/>
                  </a:lnTo>
                  <a:lnTo>
                    <a:pt x="2852670" y="1128134"/>
                  </a:lnTo>
                  <a:lnTo>
                    <a:pt x="0" y="1128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Gloria outside Walthamstow Catholic Church at her husband's cousin's wedding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90331" y="1446851"/>
            <a:ext cx="6707338" cy="9178872"/>
            <a:chOff x="0" y="0"/>
            <a:chExt cx="8943118" cy="122384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43118" cy="12238496"/>
            </a:xfrm>
            <a:custGeom>
              <a:avLst/>
              <a:gdLst/>
              <a:ahLst/>
              <a:cxnLst/>
              <a:rect r="r" b="b" t="t" l="l"/>
              <a:pathLst>
                <a:path h="12238496" w="8943118">
                  <a:moveTo>
                    <a:pt x="0" y="0"/>
                  </a:moveTo>
                  <a:lnTo>
                    <a:pt x="8943118" y="0"/>
                  </a:lnTo>
                  <a:lnTo>
                    <a:pt x="8943118" y="12238496"/>
                  </a:lnTo>
                  <a:lnTo>
                    <a:pt x="0" y="1223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300305" y="579550"/>
              <a:ext cx="2916932" cy="1153548"/>
            </a:xfrm>
            <a:custGeom>
              <a:avLst/>
              <a:gdLst/>
              <a:ahLst/>
              <a:cxnLst/>
              <a:rect r="r" b="b" t="t" l="l"/>
              <a:pathLst>
                <a:path h="1153548" w="2916932">
                  <a:moveTo>
                    <a:pt x="0" y="0"/>
                  </a:moveTo>
                  <a:lnTo>
                    <a:pt x="2916932" y="0"/>
                  </a:lnTo>
                  <a:lnTo>
                    <a:pt x="2916932" y="1153548"/>
                  </a:lnTo>
                  <a:lnTo>
                    <a:pt x="0" y="1153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Verney as a student nurse, 1962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98273" y="1372310"/>
            <a:ext cx="9490204" cy="9464392"/>
            <a:chOff x="0" y="0"/>
            <a:chExt cx="12653606" cy="126191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653606" cy="12619189"/>
            </a:xfrm>
            <a:custGeom>
              <a:avLst/>
              <a:gdLst/>
              <a:ahLst/>
              <a:cxnLst/>
              <a:rect r="r" b="b" t="t" l="l"/>
              <a:pathLst>
                <a:path h="12619189" w="12653606">
                  <a:moveTo>
                    <a:pt x="0" y="0"/>
                  </a:moveTo>
                  <a:lnTo>
                    <a:pt x="12653606" y="0"/>
                  </a:lnTo>
                  <a:lnTo>
                    <a:pt x="12653606" y="12619189"/>
                  </a:lnTo>
                  <a:lnTo>
                    <a:pt x="0" y="12619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087551" y="10561922"/>
              <a:ext cx="2976325" cy="1177035"/>
            </a:xfrm>
            <a:custGeom>
              <a:avLst/>
              <a:gdLst/>
              <a:ahLst/>
              <a:cxnLst/>
              <a:rect r="r" b="b" t="t" l="l"/>
              <a:pathLst>
                <a:path h="1177035" w="2976325">
                  <a:moveTo>
                    <a:pt x="0" y="0"/>
                  </a:moveTo>
                  <a:lnTo>
                    <a:pt x="2976324" y="0"/>
                  </a:lnTo>
                  <a:lnTo>
                    <a:pt x="2976324" y="1177035"/>
                  </a:lnTo>
                  <a:lnTo>
                    <a:pt x="0" y="1177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Verney, Alma and Miss Singh; all student nurses at the London Chest Hospital, 1965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539145" y="1028700"/>
            <a:ext cx="7209710" cy="9809524"/>
            <a:chOff x="0" y="0"/>
            <a:chExt cx="9612946" cy="130793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12946" cy="13079366"/>
            </a:xfrm>
            <a:custGeom>
              <a:avLst/>
              <a:gdLst/>
              <a:ahLst/>
              <a:cxnLst/>
              <a:rect r="r" b="b" t="t" l="l"/>
              <a:pathLst>
                <a:path h="13079366" w="9612946">
                  <a:moveTo>
                    <a:pt x="0" y="0"/>
                  </a:moveTo>
                  <a:lnTo>
                    <a:pt x="9612946" y="0"/>
                  </a:lnTo>
                  <a:lnTo>
                    <a:pt x="9612946" y="13079366"/>
                  </a:lnTo>
                  <a:lnTo>
                    <a:pt x="0" y="1307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730911" y="989067"/>
              <a:ext cx="2905306" cy="1148950"/>
            </a:xfrm>
            <a:custGeom>
              <a:avLst/>
              <a:gdLst/>
              <a:ahLst/>
              <a:cxnLst/>
              <a:rect r="r" b="b" t="t" l="l"/>
              <a:pathLst>
                <a:path h="1148950" w="2905306">
                  <a:moveTo>
                    <a:pt x="0" y="0"/>
                  </a:moveTo>
                  <a:lnTo>
                    <a:pt x="2905306" y="0"/>
                  </a:lnTo>
                  <a:lnTo>
                    <a:pt x="2905306" y="1148949"/>
                  </a:lnTo>
                  <a:lnTo>
                    <a:pt x="0" y="114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Verney and nursing colleagues Jocelyn and Alice, 1966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90974" y="1775853"/>
            <a:ext cx="14506052" cy="8994460"/>
            <a:chOff x="0" y="0"/>
            <a:chExt cx="19341403" cy="11992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341403" cy="11992614"/>
            </a:xfrm>
            <a:custGeom>
              <a:avLst/>
              <a:gdLst/>
              <a:ahLst/>
              <a:cxnLst/>
              <a:rect r="r" b="b" t="t" l="l"/>
              <a:pathLst>
                <a:path h="11992614" w="19341403">
                  <a:moveTo>
                    <a:pt x="0" y="0"/>
                  </a:moveTo>
                  <a:lnTo>
                    <a:pt x="19341403" y="0"/>
                  </a:lnTo>
                  <a:lnTo>
                    <a:pt x="19341403" y="11992614"/>
                  </a:lnTo>
                  <a:lnTo>
                    <a:pt x="0" y="11992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9041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5685839" y="329460"/>
              <a:ext cx="3228970" cy="1276948"/>
            </a:xfrm>
            <a:custGeom>
              <a:avLst/>
              <a:gdLst/>
              <a:ahLst/>
              <a:cxnLst/>
              <a:rect r="r" b="b" t="t" l="l"/>
              <a:pathLst>
                <a:path h="1276948" w="3228970">
                  <a:moveTo>
                    <a:pt x="0" y="0"/>
                  </a:moveTo>
                  <a:lnTo>
                    <a:pt x="3228970" y="0"/>
                  </a:lnTo>
                  <a:lnTo>
                    <a:pt x="3228970" y="1276948"/>
                  </a:lnTo>
                  <a:lnTo>
                    <a:pt x="0" y="1276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Gloria Prospere in the dress she wore on Millennium eve, 2000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72396" y="1832520"/>
            <a:ext cx="11943208" cy="8269641"/>
            <a:chOff x="0" y="0"/>
            <a:chExt cx="15924277" cy="110261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924277" cy="11026188"/>
            </a:xfrm>
            <a:custGeom>
              <a:avLst/>
              <a:gdLst/>
              <a:ahLst/>
              <a:cxnLst/>
              <a:rect r="r" b="b" t="t" l="l"/>
              <a:pathLst>
                <a:path h="11026188" w="15924277">
                  <a:moveTo>
                    <a:pt x="0" y="0"/>
                  </a:moveTo>
                  <a:lnTo>
                    <a:pt x="15924277" y="0"/>
                  </a:lnTo>
                  <a:lnTo>
                    <a:pt x="15924277" y="11026188"/>
                  </a:lnTo>
                  <a:lnTo>
                    <a:pt x="0" y="11026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0549" y="9493684"/>
              <a:ext cx="3233664" cy="1278804"/>
            </a:xfrm>
            <a:custGeom>
              <a:avLst/>
              <a:gdLst/>
              <a:ahLst/>
              <a:cxnLst/>
              <a:rect r="r" b="b" t="t" l="l"/>
              <a:pathLst>
                <a:path h="1278804" w="3233664">
                  <a:moveTo>
                    <a:pt x="0" y="0"/>
                  </a:moveTo>
                  <a:lnTo>
                    <a:pt x="3233664" y="0"/>
                  </a:lnTo>
                  <a:lnTo>
                    <a:pt x="3233664" y="1278804"/>
                  </a:lnTo>
                  <a:lnTo>
                    <a:pt x="0" y="1278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Joyce Byer's wedding,1970s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67405" y="1879243"/>
            <a:ext cx="12153190" cy="8170731"/>
            <a:chOff x="0" y="0"/>
            <a:chExt cx="16204253" cy="108943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204253" cy="10894308"/>
            </a:xfrm>
            <a:custGeom>
              <a:avLst/>
              <a:gdLst/>
              <a:ahLst/>
              <a:cxnLst/>
              <a:rect r="r" b="b" t="t" l="l"/>
              <a:pathLst>
                <a:path h="10894308" w="16204253">
                  <a:moveTo>
                    <a:pt x="0" y="0"/>
                  </a:moveTo>
                  <a:lnTo>
                    <a:pt x="16204253" y="0"/>
                  </a:lnTo>
                  <a:lnTo>
                    <a:pt x="16204253" y="10894308"/>
                  </a:lnTo>
                  <a:lnTo>
                    <a:pt x="0" y="1089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41337" y="9198105"/>
              <a:ext cx="3559094" cy="1407501"/>
            </a:xfrm>
            <a:custGeom>
              <a:avLst/>
              <a:gdLst/>
              <a:ahLst/>
              <a:cxnLst/>
              <a:rect r="r" b="b" t="t" l="l"/>
              <a:pathLst>
                <a:path h="1407501" w="3559094">
                  <a:moveTo>
                    <a:pt x="0" y="0"/>
                  </a:moveTo>
                  <a:lnTo>
                    <a:pt x="3559093" y="0"/>
                  </a:lnTo>
                  <a:lnTo>
                    <a:pt x="3559093" y="1407500"/>
                  </a:lnTo>
                  <a:lnTo>
                    <a:pt x="0" y="140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Gloria Byer and friends/family, 1950s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522242" y="1764304"/>
            <a:ext cx="5284937" cy="8359181"/>
            <a:chOff x="0" y="0"/>
            <a:chExt cx="7046583" cy="111455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046583" cy="11145575"/>
            </a:xfrm>
            <a:custGeom>
              <a:avLst/>
              <a:gdLst/>
              <a:ahLst/>
              <a:cxnLst/>
              <a:rect r="r" b="b" t="t" l="l"/>
              <a:pathLst>
                <a:path h="11145575" w="7046583">
                  <a:moveTo>
                    <a:pt x="0" y="0"/>
                  </a:moveTo>
                  <a:lnTo>
                    <a:pt x="7046583" y="0"/>
                  </a:lnTo>
                  <a:lnTo>
                    <a:pt x="7046583" y="11145575"/>
                  </a:lnTo>
                  <a:lnTo>
                    <a:pt x="0" y="1114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18934" y="9804262"/>
              <a:ext cx="3034090" cy="1199879"/>
            </a:xfrm>
            <a:custGeom>
              <a:avLst/>
              <a:gdLst/>
              <a:ahLst/>
              <a:cxnLst/>
              <a:rect r="r" b="b" t="t" l="l"/>
              <a:pathLst>
                <a:path h="1199879" w="3034090">
                  <a:moveTo>
                    <a:pt x="0" y="0"/>
                  </a:moveTo>
                  <a:lnTo>
                    <a:pt x="3034090" y="0"/>
                  </a:lnTo>
                  <a:lnTo>
                    <a:pt x="3034090" y="1199879"/>
                  </a:lnTo>
                  <a:lnTo>
                    <a:pt x="0" y="1199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131250"/>
            <a:ext cx="10602181" cy="131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6"/>
              </a:lnSpc>
            </a:pPr>
            <a:r>
              <a:rPr lang="en-US" sz="3200">
                <a:solidFill>
                  <a:srgbClr val="FFFFFF"/>
                </a:solidFill>
                <a:latin typeface="Sukar"/>
              </a:rPr>
              <a:t>Gloria Byer aged 15 and her friend Clementine Belgrave aged 18 on their way to Britain, 1950s. They had docked in Portugal and were taken ashore by two sailors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18891" y="1826481"/>
            <a:ext cx="12250218" cy="8287506"/>
            <a:chOff x="0" y="0"/>
            <a:chExt cx="16333624" cy="110500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333624" cy="11050008"/>
            </a:xfrm>
            <a:custGeom>
              <a:avLst/>
              <a:gdLst/>
              <a:ahLst/>
              <a:cxnLst/>
              <a:rect r="r" b="b" t="t" l="l"/>
              <a:pathLst>
                <a:path h="11050008" w="16333624">
                  <a:moveTo>
                    <a:pt x="0" y="0"/>
                  </a:moveTo>
                  <a:lnTo>
                    <a:pt x="16333624" y="0"/>
                  </a:lnTo>
                  <a:lnTo>
                    <a:pt x="16333624" y="11050008"/>
                  </a:lnTo>
                  <a:lnTo>
                    <a:pt x="0" y="11050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5050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15097" y="9201000"/>
              <a:ext cx="3309632" cy="1308847"/>
            </a:xfrm>
            <a:custGeom>
              <a:avLst/>
              <a:gdLst/>
              <a:ahLst/>
              <a:cxnLst/>
              <a:rect r="r" b="b" t="t" l="l"/>
              <a:pathLst>
                <a:path h="1308847" w="3309632">
                  <a:moveTo>
                    <a:pt x="0" y="0"/>
                  </a:moveTo>
                  <a:lnTo>
                    <a:pt x="3309632" y="0"/>
                  </a:lnTo>
                  <a:lnTo>
                    <a:pt x="3309632" y="1308847"/>
                  </a:lnTo>
                  <a:lnTo>
                    <a:pt x="0" y="130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Gloria and her daughter with friends in dresses she made herself for a friend's wedding in 1972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83701" y="1889994"/>
            <a:ext cx="8320597" cy="8138394"/>
            <a:chOff x="0" y="0"/>
            <a:chExt cx="11094129" cy="10851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94129" cy="10851191"/>
            </a:xfrm>
            <a:custGeom>
              <a:avLst/>
              <a:gdLst/>
              <a:ahLst/>
              <a:cxnLst/>
              <a:rect r="r" b="b" t="t" l="l"/>
              <a:pathLst>
                <a:path h="10851191" w="11094129">
                  <a:moveTo>
                    <a:pt x="0" y="0"/>
                  </a:moveTo>
                  <a:lnTo>
                    <a:pt x="11094129" y="0"/>
                  </a:lnTo>
                  <a:lnTo>
                    <a:pt x="11094129" y="10851191"/>
                  </a:lnTo>
                  <a:lnTo>
                    <a:pt x="0" y="1085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071238" y="294849"/>
              <a:ext cx="2812627" cy="1112298"/>
            </a:xfrm>
            <a:custGeom>
              <a:avLst/>
              <a:gdLst/>
              <a:ahLst/>
              <a:cxnLst/>
              <a:rect r="r" b="b" t="t" l="l"/>
              <a:pathLst>
                <a:path h="1112298" w="2812627">
                  <a:moveTo>
                    <a:pt x="0" y="0"/>
                  </a:moveTo>
                  <a:lnTo>
                    <a:pt x="2812627" y="0"/>
                  </a:lnTo>
                  <a:lnTo>
                    <a:pt x="2812627" y="1112298"/>
                  </a:lnTo>
                  <a:lnTo>
                    <a:pt x="0" y="1112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Nurses Cynthia, Joyce and Aletha, St Marys Hospital Kent, 1961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80482" y="1649365"/>
            <a:ext cx="12727036" cy="8918464"/>
            <a:chOff x="0" y="0"/>
            <a:chExt cx="16969382" cy="118912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969382" cy="11891286"/>
            </a:xfrm>
            <a:custGeom>
              <a:avLst/>
              <a:gdLst/>
              <a:ahLst/>
              <a:cxnLst/>
              <a:rect r="r" b="b" t="t" l="l"/>
              <a:pathLst>
                <a:path h="11891286" w="16969382">
                  <a:moveTo>
                    <a:pt x="0" y="0"/>
                  </a:moveTo>
                  <a:lnTo>
                    <a:pt x="16969382" y="0"/>
                  </a:lnTo>
                  <a:lnTo>
                    <a:pt x="16969382" y="11891286"/>
                  </a:lnTo>
                  <a:lnTo>
                    <a:pt x="0" y="11891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85616" y="545046"/>
              <a:ext cx="3083414" cy="1219386"/>
            </a:xfrm>
            <a:custGeom>
              <a:avLst/>
              <a:gdLst/>
              <a:ahLst/>
              <a:cxnLst/>
              <a:rect r="r" b="b" t="t" l="l"/>
              <a:pathLst>
                <a:path h="1219386" w="3083414">
                  <a:moveTo>
                    <a:pt x="0" y="0"/>
                  </a:moveTo>
                  <a:lnTo>
                    <a:pt x="3083415" y="0"/>
                  </a:lnTo>
                  <a:lnTo>
                    <a:pt x="3083415" y="1219386"/>
                  </a:lnTo>
                  <a:lnTo>
                    <a:pt x="0" y="1219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7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Frank &amp; Gloria's surprise 25th wedding anniversary barbecue on 5 June 1988, Forest Gate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31309" y="1856403"/>
            <a:ext cx="5425382" cy="8246302"/>
          </a:xfrm>
          <a:custGeom>
            <a:avLst/>
            <a:gdLst/>
            <a:ahLst/>
            <a:cxnLst/>
            <a:rect r="r" b="b" t="t" l="l"/>
            <a:pathLst>
              <a:path h="8246302" w="5425382">
                <a:moveTo>
                  <a:pt x="0" y="0"/>
                </a:moveTo>
                <a:lnTo>
                  <a:pt x="5425382" y="0"/>
                </a:lnTo>
                <a:lnTo>
                  <a:pt x="5425382" y="8246302"/>
                </a:lnTo>
                <a:lnTo>
                  <a:pt x="0" y="8246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583" t="-41957" r="0" b="-1799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Blanche, Redbridge, 1970s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63643" y="1764304"/>
            <a:ext cx="6226404" cy="8301872"/>
            <a:chOff x="0" y="0"/>
            <a:chExt cx="8301872" cy="110691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01872" cy="11069162"/>
            </a:xfrm>
            <a:custGeom>
              <a:avLst/>
              <a:gdLst/>
              <a:ahLst/>
              <a:cxnLst/>
              <a:rect r="r" b="b" t="t" l="l"/>
              <a:pathLst>
                <a:path h="11069162" w="8301872">
                  <a:moveTo>
                    <a:pt x="0" y="0"/>
                  </a:moveTo>
                  <a:lnTo>
                    <a:pt x="8301872" y="0"/>
                  </a:lnTo>
                  <a:lnTo>
                    <a:pt x="8301872" y="11069162"/>
                  </a:lnTo>
                  <a:lnTo>
                    <a:pt x="0" y="11069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389465" y="221818"/>
              <a:ext cx="2912406" cy="1151758"/>
            </a:xfrm>
            <a:custGeom>
              <a:avLst/>
              <a:gdLst/>
              <a:ahLst/>
              <a:cxnLst/>
              <a:rect r="r" b="b" t="t" l="l"/>
              <a:pathLst>
                <a:path h="1151758" w="2912406">
                  <a:moveTo>
                    <a:pt x="0" y="0"/>
                  </a:moveTo>
                  <a:lnTo>
                    <a:pt x="2912407" y="0"/>
                  </a:lnTo>
                  <a:lnTo>
                    <a:pt x="2912407" y="1151758"/>
                  </a:lnTo>
                  <a:lnTo>
                    <a:pt x="0" y="1151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99650" y="1877770"/>
            <a:ext cx="12288700" cy="8193730"/>
            <a:chOff x="0" y="0"/>
            <a:chExt cx="16384934" cy="109249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384934" cy="10924973"/>
            </a:xfrm>
            <a:custGeom>
              <a:avLst/>
              <a:gdLst/>
              <a:ahLst/>
              <a:cxnLst/>
              <a:rect r="r" b="b" t="t" l="l"/>
              <a:pathLst>
                <a:path h="10924973" w="16384934">
                  <a:moveTo>
                    <a:pt x="0" y="0"/>
                  </a:moveTo>
                  <a:lnTo>
                    <a:pt x="16384934" y="0"/>
                  </a:lnTo>
                  <a:lnTo>
                    <a:pt x="16384934" y="10924973"/>
                  </a:lnTo>
                  <a:lnTo>
                    <a:pt x="0" y="10924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15" r="0" b="-8667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9619" y="9344655"/>
              <a:ext cx="3153711" cy="1247185"/>
            </a:xfrm>
            <a:custGeom>
              <a:avLst/>
              <a:gdLst/>
              <a:ahLst/>
              <a:cxnLst/>
              <a:rect r="r" b="b" t="t" l="l"/>
              <a:pathLst>
                <a:path h="1247185" w="3153711">
                  <a:moveTo>
                    <a:pt x="0" y="0"/>
                  </a:moveTo>
                  <a:lnTo>
                    <a:pt x="3153710" y="0"/>
                  </a:lnTo>
                  <a:lnTo>
                    <a:pt x="3153710" y="1247186"/>
                  </a:lnTo>
                  <a:lnTo>
                    <a:pt x="0" y="1247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53554" y="1845089"/>
            <a:ext cx="6980893" cy="8247282"/>
            <a:chOff x="0" y="0"/>
            <a:chExt cx="9307857" cy="10996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7857" cy="10996376"/>
            </a:xfrm>
            <a:custGeom>
              <a:avLst/>
              <a:gdLst/>
              <a:ahLst/>
              <a:cxnLst/>
              <a:rect r="r" b="b" t="t" l="l"/>
              <a:pathLst>
                <a:path h="10996376" w="9307857">
                  <a:moveTo>
                    <a:pt x="0" y="0"/>
                  </a:moveTo>
                  <a:lnTo>
                    <a:pt x="9307857" y="0"/>
                  </a:lnTo>
                  <a:lnTo>
                    <a:pt x="9307857" y="10996376"/>
                  </a:lnTo>
                  <a:lnTo>
                    <a:pt x="0" y="10996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741" t="-79866" r="-73236" b="-42442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366" y="9628426"/>
              <a:ext cx="2746946" cy="1086324"/>
            </a:xfrm>
            <a:custGeom>
              <a:avLst/>
              <a:gdLst/>
              <a:ahLst/>
              <a:cxnLst/>
              <a:rect r="r" b="b" t="t" l="l"/>
              <a:pathLst>
                <a:path h="1086324" w="2746946">
                  <a:moveTo>
                    <a:pt x="0" y="0"/>
                  </a:moveTo>
                  <a:lnTo>
                    <a:pt x="2746946" y="0"/>
                  </a:lnTo>
                  <a:lnTo>
                    <a:pt x="2746946" y="1086323"/>
                  </a:lnTo>
                  <a:lnTo>
                    <a:pt x="0" y="108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65808" y="1764304"/>
            <a:ext cx="4509363" cy="8352783"/>
            <a:chOff x="0" y="0"/>
            <a:chExt cx="6012483" cy="11137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12483" cy="11137044"/>
            </a:xfrm>
            <a:custGeom>
              <a:avLst/>
              <a:gdLst/>
              <a:ahLst/>
              <a:cxnLst/>
              <a:rect r="r" b="b" t="t" l="l"/>
              <a:pathLst>
                <a:path h="11137044" w="6012483">
                  <a:moveTo>
                    <a:pt x="0" y="0"/>
                  </a:moveTo>
                  <a:lnTo>
                    <a:pt x="6012483" y="0"/>
                  </a:lnTo>
                  <a:lnTo>
                    <a:pt x="6012483" y="11137044"/>
                  </a:lnTo>
                  <a:lnTo>
                    <a:pt x="0" y="1113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4690" t="-33491" r="-71502" b="-7732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112922" y="0"/>
              <a:ext cx="2899561" cy="1146678"/>
            </a:xfrm>
            <a:custGeom>
              <a:avLst/>
              <a:gdLst/>
              <a:ahLst/>
              <a:cxnLst/>
              <a:rect r="r" b="b" t="t" l="l"/>
              <a:pathLst>
                <a:path h="1146678" w="2899561">
                  <a:moveTo>
                    <a:pt x="0" y="0"/>
                  </a:moveTo>
                  <a:lnTo>
                    <a:pt x="2899561" y="0"/>
                  </a:lnTo>
                  <a:lnTo>
                    <a:pt x="2899561" y="1146678"/>
                  </a:lnTo>
                  <a:lnTo>
                    <a:pt x="0" y="1146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02361" y="1787964"/>
            <a:ext cx="5495652" cy="8280113"/>
            <a:chOff x="0" y="0"/>
            <a:chExt cx="7327535" cy="110401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27535" cy="11040151"/>
            </a:xfrm>
            <a:custGeom>
              <a:avLst/>
              <a:gdLst/>
              <a:ahLst/>
              <a:cxnLst/>
              <a:rect r="r" b="b" t="t" l="l"/>
              <a:pathLst>
                <a:path h="11040151" w="7327535">
                  <a:moveTo>
                    <a:pt x="0" y="0"/>
                  </a:moveTo>
                  <a:lnTo>
                    <a:pt x="7327535" y="0"/>
                  </a:lnTo>
                  <a:lnTo>
                    <a:pt x="7327535" y="11040151"/>
                  </a:lnTo>
                  <a:lnTo>
                    <a:pt x="0" y="11040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478" t="-21140" r="-34021" b="-762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9925172"/>
              <a:ext cx="2819403" cy="1114978"/>
            </a:xfrm>
            <a:custGeom>
              <a:avLst/>
              <a:gdLst/>
              <a:ahLst/>
              <a:cxnLst/>
              <a:rect r="r" b="b" t="t" l="l"/>
              <a:pathLst>
                <a:path h="1114978" w="2819403">
                  <a:moveTo>
                    <a:pt x="0" y="0"/>
                  </a:moveTo>
                  <a:lnTo>
                    <a:pt x="2819403" y="0"/>
                  </a:lnTo>
                  <a:lnTo>
                    <a:pt x="2819403" y="1114979"/>
                  </a:lnTo>
                  <a:lnTo>
                    <a:pt x="0" y="1114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09996" y="1824193"/>
            <a:ext cx="5617512" cy="8298900"/>
            <a:chOff x="0" y="0"/>
            <a:chExt cx="7490017" cy="11065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90017" cy="11065200"/>
            </a:xfrm>
            <a:custGeom>
              <a:avLst/>
              <a:gdLst/>
              <a:ahLst/>
              <a:cxnLst/>
              <a:rect r="r" b="b" t="t" l="l"/>
              <a:pathLst>
                <a:path h="11065200" w="7490017">
                  <a:moveTo>
                    <a:pt x="0" y="0"/>
                  </a:moveTo>
                  <a:lnTo>
                    <a:pt x="7490017" y="0"/>
                  </a:lnTo>
                  <a:lnTo>
                    <a:pt x="7490017" y="11065200"/>
                  </a:lnTo>
                  <a:lnTo>
                    <a:pt x="0" y="1106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670" t="-378" r="-13255" b="-7857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9571872"/>
              <a:ext cx="2827201" cy="1118062"/>
            </a:xfrm>
            <a:custGeom>
              <a:avLst/>
              <a:gdLst/>
              <a:ahLst/>
              <a:cxnLst/>
              <a:rect r="r" b="b" t="t" l="l"/>
              <a:pathLst>
                <a:path h="1118062" w="2827201">
                  <a:moveTo>
                    <a:pt x="0" y="0"/>
                  </a:moveTo>
                  <a:lnTo>
                    <a:pt x="2827201" y="0"/>
                  </a:lnTo>
                  <a:lnTo>
                    <a:pt x="2827201" y="1118062"/>
                  </a:lnTo>
                  <a:lnTo>
                    <a:pt x="0" y="1118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48619" y="1873851"/>
            <a:ext cx="14990761" cy="8193910"/>
            <a:chOff x="0" y="0"/>
            <a:chExt cx="19987682" cy="10925213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4531234" y="-4531234"/>
              <a:ext cx="10925213" cy="19987682"/>
            </a:xfrm>
            <a:custGeom>
              <a:avLst/>
              <a:gdLst/>
              <a:ahLst/>
              <a:cxnLst/>
              <a:rect r="r" b="b" t="t" l="l"/>
              <a:pathLst>
                <a:path h="19987682" w="10925213">
                  <a:moveTo>
                    <a:pt x="0" y="0"/>
                  </a:moveTo>
                  <a:lnTo>
                    <a:pt x="10925213" y="0"/>
                  </a:lnTo>
                  <a:lnTo>
                    <a:pt x="10925213" y="19987681"/>
                  </a:lnTo>
                  <a:lnTo>
                    <a:pt x="0" y="19987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949" t="0" r="-28263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37707" y="9399857"/>
              <a:ext cx="3198457" cy="1264881"/>
            </a:xfrm>
            <a:custGeom>
              <a:avLst/>
              <a:gdLst/>
              <a:ahLst/>
              <a:cxnLst/>
              <a:rect r="r" b="b" t="t" l="l"/>
              <a:pathLst>
                <a:path h="1264881" w="3198457">
                  <a:moveTo>
                    <a:pt x="0" y="0"/>
                  </a:moveTo>
                  <a:lnTo>
                    <a:pt x="3198457" y="0"/>
                  </a:lnTo>
                  <a:lnTo>
                    <a:pt x="3198457" y="1264881"/>
                  </a:lnTo>
                  <a:lnTo>
                    <a:pt x="0" y="1264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Photo donated by Somali Senior Citizen’s Club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62165" y="1869935"/>
            <a:ext cx="11763670" cy="8127989"/>
            <a:chOff x="0" y="0"/>
            <a:chExt cx="15684893" cy="108373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684893" cy="10837319"/>
            </a:xfrm>
            <a:custGeom>
              <a:avLst/>
              <a:gdLst/>
              <a:ahLst/>
              <a:cxnLst/>
              <a:rect r="r" b="b" t="t" l="l"/>
              <a:pathLst>
                <a:path h="10837319" w="15684893">
                  <a:moveTo>
                    <a:pt x="0" y="0"/>
                  </a:moveTo>
                  <a:lnTo>
                    <a:pt x="15684893" y="0"/>
                  </a:lnTo>
                  <a:lnTo>
                    <a:pt x="15684893" y="10837319"/>
                  </a:lnTo>
                  <a:lnTo>
                    <a:pt x="0" y="1083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290230" y="924444"/>
              <a:ext cx="2879114" cy="1138592"/>
            </a:xfrm>
            <a:custGeom>
              <a:avLst/>
              <a:gdLst/>
              <a:ahLst/>
              <a:cxnLst/>
              <a:rect r="r" b="b" t="t" l="l"/>
              <a:pathLst>
                <a:path h="1138592" w="2879114">
                  <a:moveTo>
                    <a:pt x="0" y="0"/>
                  </a:moveTo>
                  <a:lnTo>
                    <a:pt x="2879114" y="0"/>
                  </a:lnTo>
                  <a:lnTo>
                    <a:pt x="2879114" y="1138592"/>
                  </a:lnTo>
                  <a:lnTo>
                    <a:pt x="0" y="113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Nurses at King George V’s Hospital, c. 1960s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96830" y="1827005"/>
            <a:ext cx="5494341" cy="8459995"/>
            <a:chOff x="0" y="0"/>
            <a:chExt cx="7325787" cy="112799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25787" cy="11279994"/>
            </a:xfrm>
            <a:custGeom>
              <a:avLst/>
              <a:gdLst/>
              <a:ahLst/>
              <a:cxnLst/>
              <a:rect r="r" b="b" t="t" l="l"/>
              <a:pathLst>
                <a:path h="11279994" w="7325787">
                  <a:moveTo>
                    <a:pt x="0" y="0"/>
                  </a:moveTo>
                  <a:lnTo>
                    <a:pt x="7325787" y="0"/>
                  </a:lnTo>
                  <a:lnTo>
                    <a:pt x="7325787" y="11279994"/>
                  </a:lnTo>
                  <a:lnTo>
                    <a:pt x="0" y="1127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4510537" y="91339"/>
              <a:ext cx="2815250" cy="1113336"/>
            </a:xfrm>
            <a:custGeom>
              <a:avLst/>
              <a:gdLst/>
              <a:ahLst/>
              <a:cxnLst/>
              <a:rect r="r" b="b" t="t" l="l"/>
              <a:pathLst>
                <a:path h="1113336" w="2815250">
                  <a:moveTo>
                    <a:pt x="0" y="0"/>
                  </a:moveTo>
                  <a:lnTo>
                    <a:pt x="2815250" y="0"/>
                  </a:lnTo>
                  <a:lnTo>
                    <a:pt x="2815250" y="1113335"/>
                  </a:lnTo>
                  <a:lnTo>
                    <a:pt x="0" y="1113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Nurse Griffiths, c 1960s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11035" y="258612"/>
            <a:ext cx="9058247" cy="11131936"/>
            <a:chOff x="0" y="0"/>
            <a:chExt cx="12077663" cy="148425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077663" cy="14842581"/>
            </a:xfrm>
            <a:custGeom>
              <a:avLst/>
              <a:gdLst/>
              <a:ahLst/>
              <a:cxnLst/>
              <a:rect r="r" b="b" t="t" l="l"/>
              <a:pathLst>
                <a:path h="14842581" w="12077663">
                  <a:moveTo>
                    <a:pt x="0" y="0"/>
                  </a:moveTo>
                  <a:lnTo>
                    <a:pt x="12077663" y="0"/>
                  </a:lnTo>
                  <a:lnTo>
                    <a:pt x="12077663" y="14842581"/>
                  </a:lnTo>
                  <a:lnTo>
                    <a:pt x="0" y="1484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027748" y="11771466"/>
              <a:ext cx="3044811" cy="1204119"/>
            </a:xfrm>
            <a:custGeom>
              <a:avLst/>
              <a:gdLst/>
              <a:ahLst/>
              <a:cxnLst/>
              <a:rect r="r" b="b" t="t" l="l"/>
              <a:pathLst>
                <a:path h="1204119" w="3044811">
                  <a:moveTo>
                    <a:pt x="0" y="0"/>
                  </a:moveTo>
                  <a:lnTo>
                    <a:pt x="3044811" y="0"/>
                  </a:lnTo>
                  <a:lnTo>
                    <a:pt x="3044811" y="1204119"/>
                  </a:lnTo>
                  <a:lnTo>
                    <a:pt x="0" y="1204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892108"/>
            <a:ext cx="10602181" cy="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Nurse Verney’s photo ID, 1966, Fever Hospital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054744" y="1863960"/>
            <a:ext cx="10178511" cy="8209270"/>
            <a:chOff x="0" y="0"/>
            <a:chExt cx="13571348" cy="10945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71348" cy="10945694"/>
            </a:xfrm>
            <a:custGeom>
              <a:avLst/>
              <a:gdLst/>
              <a:ahLst/>
              <a:cxnLst/>
              <a:rect r="r" b="b" t="t" l="l"/>
              <a:pathLst>
                <a:path h="10945694" w="13571348">
                  <a:moveTo>
                    <a:pt x="0" y="0"/>
                  </a:moveTo>
                  <a:lnTo>
                    <a:pt x="13571348" y="0"/>
                  </a:lnTo>
                  <a:lnTo>
                    <a:pt x="13571348" y="10945694"/>
                  </a:lnTo>
                  <a:lnTo>
                    <a:pt x="0" y="1094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0358995" y="9485618"/>
              <a:ext cx="2808652" cy="1110726"/>
            </a:xfrm>
            <a:custGeom>
              <a:avLst/>
              <a:gdLst/>
              <a:ahLst/>
              <a:cxnLst/>
              <a:rect r="r" b="b" t="t" l="l"/>
              <a:pathLst>
                <a:path h="1110726" w="2808652">
                  <a:moveTo>
                    <a:pt x="0" y="0"/>
                  </a:moveTo>
                  <a:lnTo>
                    <a:pt x="2808652" y="0"/>
                  </a:lnTo>
                  <a:lnTo>
                    <a:pt x="2808652" y="1110726"/>
                  </a:lnTo>
                  <a:lnTo>
                    <a:pt x="0" y="1110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Evelyn and Ciga's wedding (born 1937, wedding c. late 1950s)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61132" y="1803525"/>
            <a:ext cx="6765735" cy="8483475"/>
            <a:chOff x="0" y="0"/>
            <a:chExt cx="9020980" cy="113112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20980" cy="11311299"/>
            </a:xfrm>
            <a:custGeom>
              <a:avLst/>
              <a:gdLst/>
              <a:ahLst/>
              <a:cxnLst/>
              <a:rect r="r" b="b" t="t" l="l"/>
              <a:pathLst>
                <a:path h="11311299" w="9020980">
                  <a:moveTo>
                    <a:pt x="0" y="0"/>
                  </a:moveTo>
                  <a:lnTo>
                    <a:pt x="9020980" y="0"/>
                  </a:lnTo>
                  <a:lnTo>
                    <a:pt x="9020980" y="11311299"/>
                  </a:lnTo>
                  <a:lnTo>
                    <a:pt x="0" y="11311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3078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3995" y="9588405"/>
              <a:ext cx="2850843" cy="1127412"/>
            </a:xfrm>
            <a:custGeom>
              <a:avLst/>
              <a:gdLst/>
              <a:ahLst/>
              <a:cxnLst/>
              <a:rect r="r" b="b" t="t" l="l"/>
              <a:pathLst>
                <a:path h="1127412" w="2850843">
                  <a:moveTo>
                    <a:pt x="0" y="0"/>
                  </a:moveTo>
                  <a:lnTo>
                    <a:pt x="2850843" y="0"/>
                  </a:lnTo>
                  <a:lnTo>
                    <a:pt x="2850843" y="1127411"/>
                  </a:lnTo>
                  <a:lnTo>
                    <a:pt x="0" y="1127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Evelyn and Ciga's wedding (born 1937, wedding c. late 1950s)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40941" y="1809881"/>
            <a:ext cx="12606118" cy="8477119"/>
            <a:chOff x="0" y="0"/>
            <a:chExt cx="16808158" cy="11302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808158" cy="11302825"/>
            </a:xfrm>
            <a:custGeom>
              <a:avLst/>
              <a:gdLst/>
              <a:ahLst/>
              <a:cxnLst/>
              <a:rect r="r" b="b" t="t" l="l"/>
              <a:pathLst>
                <a:path h="11302825" w="16808158">
                  <a:moveTo>
                    <a:pt x="0" y="0"/>
                  </a:moveTo>
                  <a:lnTo>
                    <a:pt x="16808158" y="0"/>
                  </a:lnTo>
                  <a:lnTo>
                    <a:pt x="16808158" y="11302825"/>
                  </a:lnTo>
                  <a:lnTo>
                    <a:pt x="0" y="1130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027069" y="9895686"/>
              <a:ext cx="2970687" cy="1174806"/>
            </a:xfrm>
            <a:custGeom>
              <a:avLst/>
              <a:gdLst/>
              <a:ahLst/>
              <a:cxnLst/>
              <a:rect r="r" b="b" t="t" l="l"/>
              <a:pathLst>
                <a:path h="1174806" w="2970687">
                  <a:moveTo>
                    <a:pt x="0" y="0"/>
                  </a:moveTo>
                  <a:lnTo>
                    <a:pt x="2970687" y="0"/>
                  </a:lnTo>
                  <a:lnTo>
                    <a:pt x="2970687" y="1174806"/>
                  </a:lnTo>
                  <a:lnTo>
                    <a:pt x="0" y="1174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Friends and family at Frank &amp; Gloria's surprise 25th wedding anniversary, 5 June 1988, Forest Gate E7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32973" y="1850508"/>
            <a:ext cx="8022054" cy="8108873"/>
            <a:chOff x="0" y="0"/>
            <a:chExt cx="10696072" cy="108118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96072" cy="10811831"/>
            </a:xfrm>
            <a:custGeom>
              <a:avLst/>
              <a:gdLst/>
              <a:ahLst/>
              <a:cxnLst/>
              <a:rect r="r" b="b" t="t" l="l"/>
              <a:pathLst>
                <a:path h="10811831" w="10696072">
                  <a:moveTo>
                    <a:pt x="0" y="0"/>
                  </a:moveTo>
                  <a:lnTo>
                    <a:pt x="10696072" y="0"/>
                  </a:lnTo>
                  <a:lnTo>
                    <a:pt x="10696072" y="10811831"/>
                  </a:lnTo>
                  <a:lnTo>
                    <a:pt x="0" y="1081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06899" y="147932"/>
              <a:ext cx="2882377" cy="1139882"/>
            </a:xfrm>
            <a:custGeom>
              <a:avLst/>
              <a:gdLst/>
              <a:ahLst/>
              <a:cxnLst/>
              <a:rect r="r" b="b" t="t" l="l"/>
              <a:pathLst>
                <a:path h="1139882" w="2882377">
                  <a:moveTo>
                    <a:pt x="0" y="0"/>
                  </a:moveTo>
                  <a:lnTo>
                    <a:pt x="2882377" y="0"/>
                  </a:lnTo>
                  <a:lnTo>
                    <a:pt x="2882377" y="1139882"/>
                  </a:lnTo>
                  <a:lnTo>
                    <a:pt x="0" y="113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1649365"/>
            <a:chOff x="0" y="0"/>
            <a:chExt cx="4816593" cy="434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34401"/>
            </a:xfrm>
            <a:custGeom>
              <a:avLst/>
              <a:gdLst/>
              <a:ahLst/>
              <a:cxnLst/>
              <a:rect r="r" b="b" t="t" l="l"/>
              <a:pathLst>
                <a:path h="43440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4401"/>
                  </a:lnTo>
                  <a:lnTo>
                    <a:pt x="0" y="434401"/>
                  </a:lnTo>
                  <a:close/>
                </a:path>
              </a:pathLst>
            </a:custGeom>
            <a:solidFill>
              <a:srgbClr val="B805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301057" y="-685109"/>
            <a:ext cx="7986943" cy="2334474"/>
          </a:xfrm>
          <a:custGeom>
            <a:avLst/>
            <a:gdLst/>
            <a:ahLst/>
            <a:cxnLst/>
            <a:rect r="r" b="b" t="t" l="l"/>
            <a:pathLst>
              <a:path h="2334474" w="7986943">
                <a:moveTo>
                  <a:pt x="0" y="0"/>
                </a:moveTo>
                <a:lnTo>
                  <a:pt x="7986943" y="0"/>
                </a:lnTo>
                <a:lnTo>
                  <a:pt x="7986943" y="2334474"/>
                </a:lnTo>
                <a:lnTo>
                  <a:pt x="0" y="233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8583" t="-41957" r="0" b="-1799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098" y="358708"/>
            <a:ext cx="10602181" cy="108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2"/>
              </a:lnSpc>
            </a:pPr>
            <a:r>
              <a:rPr lang="en-US" sz="3900">
                <a:solidFill>
                  <a:srgbClr val="FFFFFF"/>
                </a:solidFill>
                <a:latin typeface="Sukar"/>
              </a:rPr>
              <a:t>Mr &amp; Mrs. Braithwaite on their way to a Garden Party at Buckingham Palace, 1979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DAFvodmeTBE</dc:identifier>
  <dcterms:modified xsi:type="dcterms:W3CDTF">2011-08-01T06:04:30Z</dcterms:modified>
  <cp:revision>1</cp:revision>
  <dc:title>BHM 2023</dc:title>
</cp:coreProperties>
</file>